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84" r:id="rId4"/>
    <p:sldId id="304" r:id="rId5"/>
    <p:sldId id="306" r:id="rId6"/>
    <p:sldId id="305" r:id="rId7"/>
    <p:sldId id="268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06" autoAdjust="0"/>
    <p:restoredTop sz="94660"/>
  </p:normalViewPr>
  <p:slideViewPr>
    <p:cSldViewPr snapToGrid="0">
      <p:cViewPr varScale="1">
        <p:scale>
          <a:sx n="98" d="100"/>
          <a:sy n="98" d="100"/>
        </p:scale>
        <p:origin x="177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2019-06-02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640821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ea typeface="배달의민족 도현"/>
              </a:rPr>
              <a:t>AI </a:t>
            </a:r>
            <a:r>
              <a:rPr lang="ko-KR" altLang="en-US" dirty="0">
                <a:ea typeface="배달의민족 도현"/>
              </a:rPr>
              <a:t>오목 게임 구현 </a:t>
            </a:r>
            <a:r>
              <a:rPr lang="en-US" altLang="ko-KR" dirty="0">
                <a:ea typeface="배달의민족 도현"/>
              </a:rPr>
              <a:t> </a:t>
            </a:r>
            <a:r>
              <a:rPr lang="ko-KR" altLang="en-US" dirty="0">
                <a:ea typeface="배달의민족 도현"/>
              </a:rPr>
              <a:t>진행 사항</a:t>
            </a:r>
            <a:endParaRPr lang="en-US" altLang="ko-KR" dirty="0">
              <a:ea typeface="배달의민족 도현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588564" cy="584775"/>
            <a:chOff x="3524241" y="3584171"/>
            <a:chExt cx="3877632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43454" y="3640603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지난 주 진행사항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1012" y="4080853"/>
            <a:ext cx="3988930" cy="584775"/>
            <a:chOff x="4118618" y="3546800"/>
            <a:chExt cx="3988930" cy="584775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18618" y="3546800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381012" y="4130040"/>
            <a:ext cx="4762988" cy="1234860"/>
            <a:chOff x="3988089" y="2745182"/>
            <a:chExt cx="4762988" cy="1234860"/>
          </a:xfrm>
        </p:grpSpPr>
        <p:sp>
          <p:nvSpPr>
            <p:cNvPr id="58" name="TextBox 57"/>
            <p:cNvSpPr txBox="1"/>
            <p:nvPr/>
          </p:nvSpPr>
          <p:spPr>
            <a:xfrm>
              <a:off x="4715142" y="2745182"/>
              <a:ext cx="403593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계획 및 진행방향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88089" y="3395267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6846471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소 주제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AI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오목 게임 구현 진행 사항</a:t>
            </a:r>
            <a:endParaRPr lang="en-US" altLang="ko-KR" dirty="0">
              <a:ea typeface="배달의민족 도현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43979" y="4208861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지난 주 진행사항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27" name="Picture 3" descr="C:\Users\user\Desktop\캡처123333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06" y="1550393"/>
            <a:ext cx="8037195" cy="3871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D5ED43-494E-462B-A131-01AE0343F522}"/>
              </a:ext>
            </a:extLst>
          </p:cNvPr>
          <p:cNvSpPr txBox="1"/>
          <p:nvPr/>
        </p:nvSpPr>
        <p:spPr>
          <a:xfrm>
            <a:off x="2763363" y="5552655"/>
            <a:ext cx="4579485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공격 기능까지 구현 완료</a:t>
            </a:r>
            <a:endParaRPr lang="en-US" altLang="ko-KR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16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16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학습 시킬 대국 상대 제작 완료</a:t>
            </a:r>
          </a:p>
        </p:txBody>
      </p:sp>
    </p:spTree>
    <p:extLst>
      <p:ext uri="{BB962C8B-B14F-4D97-AF65-F5344CB8AC3E}">
        <p14:creationId xmlns:p14="http://schemas.microsoft.com/office/powerpoint/2010/main" val="73401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계획 및 진행방향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726686" y="1049700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/>
              <a:t>MCTS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270F4-E831-41EA-9DC8-A1812DDDE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095" y="1791918"/>
            <a:ext cx="6435286" cy="32068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CB7259-C24E-47D7-9803-B4D3CF97C795}"/>
              </a:ext>
            </a:extLst>
          </p:cNvPr>
          <p:cNvSpPr txBox="1"/>
          <p:nvPr/>
        </p:nvSpPr>
        <p:spPr>
          <a:xfrm>
            <a:off x="2282257" y="5124638"/>
            <a:ext cx="457948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MCTS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기반 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384894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계획 및 진행방향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726686" y="1049700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dirty="0"/>
              <a:t>진행 방향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C8314C-050E-4BDB-AA99-D808AB95C0D8}"/>
              </a:ext>
            </a:extLst>
          </p:cNvPr>
          <p:cNvSpPr/>
          <p:nvPr/>
        </p:nvSpPr>
        <p:spPr>
          <a:xfrm>
            <a:off x="104282" y="2281075"/>
            <a:ext cx="4846198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dirty="0"/>
              <a:t>MCTS </a:t>
            </a:r>
            <a:r>
              <a:rPr lang="ko-KR" altLang="en-US" dirty="0"/>
              <a:t>기반으로 구현된 </a:t>
            </a:r>
            <a:r>
              <a:rPr lang="en-US" altLang="ko-KR" dirty="0"/>
              <a:t>5 by 5 3</a:t>
            </a:r>
            <a:r>
              <a:rPr lang="ko-KR" altLang="en-US" dirty="0"/>
              <a:t>목 게임 실행</a:t>
            </a:r>
            <a:endParaRPr lang="en-US" altLang="ko-KR" dirty="0"/>
          </a:p>
          <a:p>
            <a:pPr fontAlgn="base"/>
            <a:r>
              <a:rPr lang="ko-KR" altLang="en-US" dirty="0"/>
              <a:t>최초 </a:t>
            </a:r>
            <a:r>
              <a:rPr lang="en-US" altLang="ko-KR" dirty="0"/>
              <a:t>1</a:t>
            </a:r>
            <a:r>
              <a:rPr lang="ko-KR" altLang="en-US" dirty="0"/>
              <a:t>회 착수에 </a:t>
            </a:r>
            <a:r>
              <a:rPr lang="en-US" altLang="ko-KR" dirty="0"/>
              <a:t>10</a:t>
            </a:r>
            <a:r>
              <a:rPr lang="ko-KR" altLang="en-US" dirty="0"/>
              <a:t>분 소요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-&gt; </a:t>
            </a:r>
            <a:r>
              <a:rPr lang="ko-KR" altLang="en-US" dirty="0" err="1"/>
              <a:t>서치</a:t>
            </a:r>
            <a:r>
              <a:rPr lang="ko-KR" altLang="en-US" dirty="0"/>
              <a:t> 공간 축소 </a:t>
            </a:r>
            <a:r>
              <a:rPr lang="en-US" altLang="ko-KR" dirty="0"/>
              <a:t>: Policy , Value </a:t>
            </a:r>
            <a:r>
              <a:rPr lang="ko-KR" altLang="en-US" dirty="0"/>
              <a:t>적용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Policy : </a:t>
            </a:r>
            <a:r>
              <a:rPr lang="ko-KR" altLang="en-US" dirty="0"/>
              <a:t>트리의 폭 제한 </a:t>
            </a:r>
            <a:r>
              <a:rPr lang="en-US" altLang="ko-KR" dirty="0"/>
              <a:t>( </a:t>
            </a:r>
            <a:r>
              <a:rPr lang="ko-KR" altLang="en-US" dirty="0"/>
              <a:t>확률 값 </a:t>
            </a:r>
            <a:r>
              <a:rPr lang="en-US" altLang="ko-KR" dirty="0"/>
              <a:t>)</a:t>
            </a:r>
          </a:p>
          <a:p>
            <a:pPr fontAlgn="base"/>
            <a:endParaRPr lang="en-US" altLang="ko-KR" dirty="0"/>
          </a:p>
          <a:p>
            <a:pPr fontAlgn="base"/>
            <a:r>
              <a:rPr lang="en-US" altLang="ko-KR" dirty="0"/>
              <a:t>Value : </a:t>
            </a:r>
            <a:r>
              <a:rPr lang="ko-KR" altLang="en-US" dirty="0"/>
              <a:t>트리의 깊이 제한 </a:t>
            </a:r>
            <a:r>
              <a:rPr lang="en-US" altLang="ko-KR" dirty="0"/>
              <a:t>( </a:t>
            </a:r>
            <a:r>
              <a:rPr lang="ko-KR" altLang="en-US" dirty="0"/>
              <a:t>형세 판단 </a:t>
            </a:r>
            <a:r>
              <a:rPr lang="en-US" altLang="ko-KR" dirty="0"/>
              <a:t>)</a:t>
            </a:r>
          </a:p>
          <a:p>
            <a:pPr fontAlgn="base"/>
            <a:endParaRPr lang="en-US" altLang="ko-KR" dirty="0"/>
          </a:p>
          <a:p>
            <a:pPr fontAlgn="base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C94E99E-E519-4F68-93D6-F086842D8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480" y="1955026"/>
            <a:ext cx="4105971" cy="318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1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5477974" cy="584775"/>
            <a:chOff x="3543248" y="3462949"/>
            <a:chExt cx="462924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8699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계획 및 진행방향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726686" y="104970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dirty="0"/>
              <a:t>계획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CB7259-C24E-47D7-9803-B4D3CF97C795}"/>
              </a:ext>
            </a:extLst>
          </p:cNvPr>
          <p:cNvSpPr txBox="1"/>
          <p:nvPr/>
        </p:nvSpPr>
        <p:spPr>
          <a:xfrm>
            <a:off x="601735" y="1980004"/>
            <a:ext cx="4579485" cy="36625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MCTS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알고리즘 구현</a:t>
            </a: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오목 게임에 맞는 환경에 적용</a:t>
            </a: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착수에 대한 시간 파악</a:t>
            </a: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Policy,  Value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적용</a:t>
            </a: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Policy&amp;Value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수치에 따른 승률 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</a:p>
          <a:p>
            <a:pPr marL="457200" indent="-457200">
              <a:buAutoNum type="arabicPeriod"/>
            </a:pPr>
            <a:endParaRPr lang="en-US" altLang="ko-KR" sz="800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en-US" altLang="ko-KR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Policy&amp;Value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수치에 따른 착수 시간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 marL="457200" indent="-457200">
              <a:buAutoNum type="arabicPeriod"/>
            </a:pPr>
            <a:endParaRPr lang="en-US" altLang="ko-KR" sz="700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착수 시간에 따른 승률 파악</a:t>
            </a: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AutoNum type="arabicPeriod"/>
            </a:pPr>
            <a:endParaRPr lang="en-US" altLang="ko-KR" spc="-1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2836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4133</TotalTime>
  <Words>165</Words>
  <Application>Microsoft Office PowerPoint</Application>
  <PresentationFormat>화면 슬라이드 쇼(4:3)</PresentationFormat>
  <Paragraphs>50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나눔명조 ExtraBold</vt:lpstr>
      <vt:lpstr>나눔바른고딕</vt:lpstr>
      <vt:lpstr>맑은 고딕</vt:lpstr>
      <vt:lpstr>배달의민족 도현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김준연</cp:lastModifiedBy>
  <cp:revision>190</cp:revision>
  <dcterms:created xsi:type="dcterms:W3CDTF">2015-12-08T11:53:42Z</dcterms:created>
  <dcterms:modified xsi:type="dcterms:W3CDTF">2019-06-02T14:28:14Z</dcterms:modified>
</cp:coreProperties>
</file>

<file path=docProps/thumbnail.jpeg>
</file>